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70" d="100"/>
          <a:sy n="70" d="100"/>
        </p:scale>
        <p:origin x="49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254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906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597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943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902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334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712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650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212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61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546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B16C1-89E1-47D6-B60C-13881306642E}" type="datetimeFigureOut">
              <a:rPr lang="en-US" smtClean="0"/>
              <a:t>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703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86" y="328018"/>
            <a:ext cx="11838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Adobe Caslon Pro Bold" panose="0205070206050A020403" pitchFamily="18" charset="0"/>
              </a:rPr>
              <a:t>Comment être un bon ___________.</a:t>
            </a:r>
            <a:endParaRPr lang="fr-FR" sz="4400" dirty="0">
              <a:latin typeface="Adobe Caslon Pro Bold" panose="0205070206050A0204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866900"/>
            <a:ext cx="12192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Adobe Caslon Pro Bold" panose="0205070206050A020403" pitchFamily="18" charset="0"/>
              </a:rPr>
              <a:t>Pour être un bon _________________, il faut que vous ______________ </a:t>
            </a:r>
            <a:r>
              <a:rPr lang="fr-FR" sz="4400" dirty="0" smtClean="0">
                <a:latin typeface="Adobe Caslon Pro Bold" panose="0205070206050A020403" pitchFamily="18" charset="0"/>
              </a:rPr>
              <a:t>les patients.  </a:t>
            </a:r>
            <a:r>
              <a:rPr lang="fr-FR" sz="4400" dirty="0" smtClean="0">
                <a:latin typeface="Adobe Caslon Pro Bold" panose="0205070206050A020403" pitchFamily="18" charset="0"/>
              </a:rPr>
              <a:t>Il est important que vous </a:t>
            </a:r>
            <a:r>
              <a:rPr lang="fr-FR" sz="4400" dirty="0" smtClean="0">
                <a:latin typeface="Adobe Caslon Pro Bold" panose="0205070206050A020403" pitchFamily="18" charset="0"/>
              </a:rPr>
              <a:t>________intelligent aussi</a:t>
            </a:r>
            <a:r>
              <a:rPr lang="fr-FR" sz="4400" dirty="0" smtClean="0">
                <a:latin typeface="Adobe Caslon Pro Bold" panose="0205070206050A020403" pitchFamily="18" charset="0"/>
              </a:rPr>
              <a:t>.  Il n’est pas important que vous </a:t>
            </a:r>
            <a:r>
              <a:rPr lang="fr-FR" sz="4400" dirty="0" smtClean="0">
                <a:latin typeface="Adobe Caslon Pro Bold" panose="0205070206050A020403" pitchFamily="18" charset="0"/>
              </a:rPr>
              <a:t>___________ très sympa, </a:t>
            </a:r>
            <a:r>
              <a:rPr lang="fr-FR" sz="4400" dirty="0" smtClean="0">
                <a:latin typeface="Adobe Caslon Pro Bold" panose="0205070206050A020403" pitchFamily="18" charset="0"/>
              </a:rPr>
              <a:t>pourvu que vous </a:t>
            </a:r>
            <a:r>
              <a:rPr lang="fr-FR" sz="4400" dirty="0" smtClean="0">
                <a:latin typeface="Adobe Caslon Pro Bold" panose="0205070206050A020403" pitchFamily="18" charset="0"/>
              </a:rPr>
              <a:t>________ des bons conseils.  </a:t>
            </a:r>
            <a:r>
              <a:rPr lang="fr-FR" sz="4400" dirty="0" smtClean="0">
                <a:latin typeface="Adobe Caslon Pro Bold" panose="0205070206050A020403" pitchFamily="18" charset="0"/>
              </a:rPr>
              <a:t>Enfin, il </a:t>
            </a:r>
            <a:r>
              <a:rPr lang="fr-FR" sz="4400" dirty="0" smtClean="0">
                <a:latin typeface="Adobe Caslon Pro Bold" panose="0205070206050A020403" pitchFamily="18" charset="0"/>
              </a:rPr>
              <a:t>faut que </a:t>
            </a:r>
            <a:r>
              <a:rPr lang="fr-FR" sz="4400" dirty="0" smtClean="0">
                <a:latin typeface="Adobe Caslon Pro Bold" panose="0205070206050A020403" pitchFamily="18" charset="0"/>
              </a:rPr>
              <a:t>vous </a:t>
            </a:r>
            <a:r>
              <a:rPr lang="fr-FR" sz="4400" dirty="0" smtClean="0">
                <a:latin typeface="Adobe Caslon Pro Bold" panose="0205070206050A020403" pitchFamily="18" charset="0"/>
              </a:rPr>
              <a:t>______________  beaucoup, </a:t>
            </a:r>
            <a:r>
              <a:rPr lang="fr-FR" sz="4400" dirty="0" smtClean="0">
                <a:latin typeface="Adobe Caslon Pro Bold" panose="0205070206050A020403" pitchFamily="18" charset="0"/>
              </a:rPr>
              <a:t>parce </a:t>
            </a:r>
            <a:r>
              <a:rPr lang="fr-FR" sz="4400" dirty="0" smtClean="0">
                <a:latin typeface="Adobe Caslon Pro Bold" panose="0205070206050A020403" pitchFamily="18" charset="0"/>
              </a:rPr>
              <a:t>la médecine est un carrière très difficile!</a:t>
            </a:r>
            <a:endParaRPr lang="fr-FR" sz="4400" dirty="0">
              <a:latin typeface="Adobe Caslon Pro Bold" panose="0205070206050A0204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19007" y="420350"/>
            <a:ext cx="3494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médecin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03327" y="2557409"/>
            <a:ext cx="2890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</a:rPr>
              <a:t>écoutiez</a:t>
            </a:r>
            <a:endParaRPr lang="fr-FR" sz="3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81699" y="3239756"/>
            <a:ext cx="2185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soyez</a:t>
            </a:r>
            <a:endParaRPr lang="fr-FR" sz="32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93484" y="1919767"/>
            <a:ext cx="3494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médecin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74615" y="3868632"/>
            <a:ext cx="47232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</a:rPr>
              <a:t>soyez</a:t>
            </a:r>
            <a:endParaRPr lang="fr-FR" sz="40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57395" y="4483593"/>
            <a:ext cx="47232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rgbClr val="FF0000"/>
                </a:solidFill>
              </a:rPr>
              <a:t>donniez</a:t>
            </a:r>
            <a:endParaRPr lang="fr-FR" sz="44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48405" y="5235580"/>
            <a:ext cx="47232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rgbClr val="FF0000"/>
                </a:solidFill>
              </a:rPr>
              <a:t>étudiiez</a:t>
            </a:r>
            <a:endParaRPr lang="fr-FR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24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70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Adobe Caslon Pro Bold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8</cp:revision>
  <dcterms:created xsi:type="dcterms:W3CDTF">2015-02-23T12:22:46Z</dcterms:created>
  <dcterms:modified xsi:type="dcterms:W3CDTF">2016-02-05T12:57:28Z</dcterms:modified>
</cp:coreProperties>
</file>